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9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171DDB7-F618-46DF-9FBD-B942619B97FA}" type="slidenum">
              <a:rPr b="0" lang="ru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1"/>
          <p:cNvGrpSpPr/>
          <p:nvPr/>
        </p:nvGrpSpPr>
        <p:grpSpPr>
          <a:xfrm>
            <a:off x="-360" y="0"/>
            <a:ext cx="9143640" cy="445680"/>
            <a:chOff x="-360" y="0"/>
            <a:chExt cx="9143640" cy="445680"/>
          </a:xfrm>
        </p:grpSpPr>
        <p:grpSp>
          <p:nvGrpSpPr>
            <p:cNvPr id="40" name="Group 2"/>
            <p:cNvGrpSpPr/>
            <p:nvPr/>
          </p:nvGrpSpPr>
          <p:grpSpPr>
            <a:xfrm>
              <a:off x="-360" y="0"/>
              <a:ext cx="4574520" cy="445680"/>
              <a:chOff x="-360" y="0"/>
              <a:chExt cx="4574520" cy="445680"/>
            </a:xfrm>
          </p:grpSpPr>
          <p:grpSp>
            <p:nvGrpSpPr>
              <p:cNvPr id="41" name="Group 3"/>
              <p:cNvGrpSpPr/>
              <p:nvPr/>
            </p:nvGrpSpPr>
            <p:grpSpPr>
              <a:xfrm>
                <a:off x="-360" y="0"/>
                <a:ext cx="2289960" cy="445680"/>
                <a:chOff x="-360" y="0"/>
                <a:chExt cx="2289960" cy="445680"/>
              </a:xfrm>
            </p:grpSpPr>
            <p:grpSp>
              <p:nvGrpSpPr>
                <p:cNvPr id="42" name="Group 4"/>
                <p:cNvGrpSpPr/>
                <p:nvPr/>
              </p:nvGrpSpPr>
              <p:grpSpPr>
                <a:xfrm>
                  <a:off x="1140840" y="0"/>
                  <a:ext cx="1148760" cy="445680"/>
                  <a:chOff x="1140840" y="0"/>
                  <a:chExt cx="1148760" cy="445680"/>
                </a:xfrm>
              </p:grpSpPr>
              <p:pic>
                <p:nvPicPr>
                  <p:cNvPr id="43" name="Google Shape;58;p1" descr=""/>
                  <p:cNvPicPr/>
                  <p:nvPr/>
                </p:nvPicPr>
                <p:blipFill>
                  <a:blip r:embed="rId1"/>
                  <a:stretch/>
                </p:blipFill>
                <p:spPr>
                  <a:xfrm>
                    <a:off x="114084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44" name="Google Shape;59;p1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 flipH="1">
                    <a:off x="171216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45" name="Group 5"/>
                <p:cNvGrpSpPr/>
                <p:nvPr/>
              </p:nvGrpSpPr>
              <p:grpSpPr>
                <a:xfrm>
                  <a:off x="-360" y="0"/>
                  <a:ext cx="1148400" cy="445680"/>
                  <a:chOff x="-360" y="0"/>
                  <a:chExt cx="1148400" cy="445680"/>
                </a:xfrm>
              </p:grpSpPr>
              <p:pic>
                <p:nvPicPr>
                  <p:cNvPr id="46" name="Google Shape;61;p1" descr=""/>
                  <p:cNvPicPr/>
                  <p:nvPr/>
                </p:nvPicPr>
                <p:blipFill>
                  <a:blip r:embed="rId3"/>
                  <a:stretch/>
                </p:blipFill>
                <p:spPr>
                  <a:xfrm>
                    <a:off x="-36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47" name="Google Shape;62;p1" descr=""/>
                  <p:cNvPicPr/>
                  <p:nvPr/>
                </p:nvPicPr>
                <p:blipFill>
                  <a:blip r:embed="rId4"/>
                  <a:stretch/>
                </p:blipFill>
                <p:spPr>
                  <a:xfrm flipH="1">
                    <a:off x="57060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grpSp>
            <p:nvGrpSpPr>
              <p:cNvPr id="48" name="Group 6"/>
              <p:cNvGrpSpPr/>
              <p:nvPr/>
            </p:nvGrpSpPr>
            <p:grpSpPr>
              <a:xfrm>
                <a:off x="2283480" y="0"/>
                <a:ext cx="2290680" cy="445680"/>
                <a:chOff x="2283480" y="0"/>
                <a:chExt cx="2290680" cy="445680"/>
              </a:xfrm>
            </p:grpSpPr>
            <p:grpSp>
              <p:nvGrpSpPr>
                <p:cNvPr id="49" name="Group 7"/>
                <p:cNvGrpSpPr/>
                <p:nvPr/>
              </p:nvGrpSpPr>
              <p:grpSpPr>
                <a:xfrm>
                  <a:off x="3425400" y="0"/>
                  <a:ext cx="1148760" cy="445680"/>
                  <a:chOff x="3425400" y="0"/>
                  <a:chExt cx="1148760" cy="445680"/>
                </a:xfrm>
              </p:grpSpPr>
              <p:pic>
                <p:nvPicPr>
                  <p:cNvPr id="50" name="Google Shape;65;p1" descr="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342540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51" name="Google Shape;66;p1" descr=""/>
                  <p:cNvPicPr/>
                  <p:nvPr/>
                </p:nvPicPr>
                <p:blipFill>
                  <a:blip r:embed="rId6"/>
                  <a:stretch/>
                </p:blipFill>
                <p:spPr>
                  <a:xfrm flipH="1">
                    <a:off x="399672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52" name="Group 8"/>
                <p:cNvGrpSpPr/>
                <p:nvPr/>
              </p:nvGrpSpPr>
              <p:grpSpPr>
                <a:xfrm>
                  <a:off x="2283480" y="0"/>
                  <a:ext cx="1149120" cy="445680"/>
                  <a:chOff x="2283480" y="0"/>
                  <a:chExt cx="1149120" cy="445680"/>
                </a:xfrm>
              </p:grpSpPr>
              <p:pic>
                <p:nvPicPr>
                  <p:cNvPr id="53" name="Google Shape;68;p1" descr=""/>
                  <p:cNvPicPr/>
                  <p:nvPr/>
                </p:nvPicPr>
                <p:blipFill>
                  <a:blip r:embed="rId7"/>
                  <a:stretch/>
                </p:blipFill>
                <p:spPr>
                  <a:xfrm>
                    <a:off x="228348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54" name="Google Shape;69;p1" descr=""/>
                  <p:cNvPicPr/>
                  <p:nvPr/>
                </p:nvPicPr>
                <p:blipFill>
                  <a:blip r:embed="rId8"/>
                  <a:stretch/>
                </p:blipFill>
                <p:spPr>
                  <a:xfrm flipH="1">
                    <a:off x="285516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</p:grpSp>
        <p:grpSp>
          <p:nvGrpSpPr>
            <p:cNvPr id="55" name="Group 9"/>
            <p:cNvGrpSpPr/>
            <p:nvPr/>
          </p:nvGrpSpPr>
          <p:grpSpPr>
            <a:xfrm>
              <a:off x="4568040" y="0"/>
              <a:ext cx="4575240" cy="445680"/>
              <a:chOff x="4568040" y="0"/>
              <a:chExt cx="4575240" cy="445680"/>
            </a:xfrm>
          </p:grpSpPr>
          <p:grpSp>
            <p:nvGrpSpPr>
              <p:cNvPr id="56" name="Group 10"/>
              <p:cNvGrpSpPr/>
              <p:nvPr/>
            </p:nvGrpSpPr>
            <p:grpSpPr>
              <a:xfrm>
                <a:off x="4568040" y="0"/>
                <a:ext cx="2290680" cy="445680"/>
                <a:chOff x="4568040" y="0"/>
                <a:chExt cx="2290680" cy="445680"/>
              </a:xfrm>
            </p:grpSpPr>
            <p:grpSp>
              <p:nvGrpSpPr>
                <p:cNvPr id="57" name="Group 11"/>
                <p:cNvGrpSpPr/>
                <p:nvPr/>
              </p:nvGrpSpPr>
              <p:grpSpPr>
                <a:xfrm>
                  <a:off x="5709960" y="0"/>
                  <a:ext cx="1148760" cy="445680"/>
                  <a:chOff x="5709960" y="0"/>
                  <a:chExt cx="1148760" cy="445680"/>
                </a:xfrm>
              </p:grpSpPr>
              <p:pic>
                <p:nvPicPr>
                  <p:cNvPr id="58" name="Google Shape;73;p1" descr=""/>
                  <p:cNvPicPr/>
                  <p:nvPr/>
                </p:nvPicPr>
                <p:blipFill>
                  <a:blip r:embed="rId9"/>
                  <a:stretch/>
                </p:blipFill>
                <p:spPr>
                  <a:xfrm>
                    <a:off x="570996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59" name="Google Shape;74;p1" descr=""/>
                  <p:cNvPicPr/>
                  <p:nvPr/>
                </p:nvPicPr>
                <p:blipFill>
                  <a:blip r:embed="rId10"/>
                  <a:stretch/>
                </p:blipFill>
                <p:spPr>
                  <a:xfrm flipH="1">
                    <a:off x="628128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60" name="Group 12"/>
                <p:cNvGrpSpPr/>
                <p:nvPr/>
              </p:nvGrpSpPr>
              <p:grpSpPr>
                <a:xfrm>
                  <a:off x="4568040" y="0"/>
                  <a:ext cx="1149120" cy="445680"/>
                  <a:chOff x="4568040" y="0"/>
                  <a:chExt cx="1149120" cy="445680"/>
                </a:xfrm>
              </p:grpSpPr>
              <p:pic>
                <p:nvPicPr>
                  <p:cNvPr id="61" name="Google Shape;76;p1" descr=""/>
                  <p:cNvPicPr/>
                  <p:nvPr/>
                </p:nvPicPr>
                <p:blipFill>
                  <a:blip r:embed="rId11"/>
                  <a:stretch/>
                </p:blipFill>
                <p:spPr>
                  <a:xfrm>
                    <a:off x="456804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62" name="Google Shape;77;p1" descr=""/>
                  <p:cNvPicPr/>
                  <p:nvPr/>
                </p:nvPicPr>
                <p:blipFill>
                  <a:blip r:embed="rId12"/>
                  <a:stretch/>
                </p:blipFill>
                <p:spPr>
                  <a:xfrm flipH="1">
                    <a:off x="513972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  <p:grpSp>
            <p:nvGrpSpPr>
              <p:cNvPr id="63" name="Group 13"/>
              <p:cNvGrpSpPr/>
              <p:nvPr/>
            </p:nvGrpSpPr>
            <p:grpSpPr>
              <a:xfrm>
                <a:off x="6852600" y="0"/>
                <a:ext cx="2290680" cy="445680"/>
                <a:chOff x="6852600" y="0"/>
                <a:chExt cx="2290680" cy="445680"/>
              </a:xfrm>
            </p:grpSpPr>
            <p:grpSp>
              <p:nvGrpSpPr>
                <p:cNvPr id="64" name="Group 14"/>
                <p:cNvGrpSpPr/>
                <p:nvPr/>
              </p:nvGrpSpPr>
              <p:grpSpPr>
                <a:xfrm>
                  <a:off x="7994160" y="0"/>
                  <a:ext cx="1149120" cy="445680"/>
                  <a:chOff x="7994160" y="0"/>
                  <a:chExt cx="1149120" cy="445680"/>
                </a:xfrm>
              </p:grpSpPr>
              <p:pic>
                <p:nvPicPr>
                  <p:cNvPr id="65" name="Google Shape;80;p1" descr=""/>
                  <p:cNvPicPr/>
                  <p:nvPr/>
                </p:nvPicPr>
                <p:blipFill>
                  <a:blip r:embed="rId13"/>
                  <a:stretch/>
                </p:blipFill>
                <p:spPr>
                  <a:xfrm>
                    <a:off x="799416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66" name="Google Shape;81;p1" descr=""/>
                  <p:cNvPicPr/>
                  <p:nvPr/>
                </p:nvPicPr>
                <p:blipFill>
                  <a:blip r:embed="rId14"/>
                  <a:stretch/>
                </p:blipFill>
                <p:spPr>
                  <a:xfrm flipH="1">
                    <a:off x="856584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grpSp>
              <p:nvGrpSpPr>
                <p:cNvPr id="67" name="Group 15"/>
                <p:cNvGrpSpPr/>
                <p:nvPr/>
              </p:nvGrpSpPr>
              <p:grpSpPr>
                <a:xfrm>
                  <a:off x="6852600" y="0"/>
                  <a:ext cx="1149120" cy="445680"/>
                  <a:chOff x="6852600" y="0"/>
                  <a:chExt cx="1149120" cy="445680"/>
                </a:xfrm>
              </p:grpSpPr>
              <p:pic>
                <p:nvPicPr>
                  <p:cNvPr id="68" name="Google Shape;83;p1" descr=""/>
                  <p:cNvPicPr/>
                  <p:nvPr/>
                </p:nvPicPr>
                <p:blipFill>
                  <a:blip r:embed="rId15"/>
                  <a:stretch/>
                </p:blipFill>
                <p:spPr>
                  <a:xfrm>
                    <a:off x="685260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69" name="Google Shape;84;p1" descr=""/>
                  <p:cNvPicPr/>
                  <p:nvPr/>
                </p:nvPicPr>
                <p:blipFill>
                  <a:blip r:embed="rId16"/>
                  <a:stretch/>
                </p:blipFill>
                <p:spPr>
                  <a:xfrm flipH="1">
                    <a:off x="7424280" y="0"/>
                    <a:ext cx="577440" cy="4456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</p:grpSp>
        </p:grpSp>
      </p:grpSp>
      <p:sp>
        <p:nvSpPr>
          <p:cNvPr id="70" name="CustomShape 16"/>
          <p:cNvSpPr/>
          <p:nvPr/>
        </p:nvSpPr>
        <p:spPr>
          <a:xfrm>
            <a:off x="193320" y="0"/>
            <a:ext cx="8950320" cy="77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ru" sz="1700" spc="-1" strike="noStrike">
                <a:solidFill>
                  <a:srgbClr val="fafafa"/>
                </a:solidFill>
                <a:latin typeface="Nunito Sans SemiBold"/>
                <a:ea typeface="Nunito Sans SemiBold"/>
              </a:rPr>
              <a:t>SberZvuk Tech Days   SberZvuk Tech Days   SberZvuk Tech Days   SberZvuk Tech Days 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71" name="Google Shape;86;p1" descr=""/>
          <p:cNvPicPr/>
          <p:nvPr/>
        </p:nvPicPr>
        <p:blipFill>
          <a:blip r:embed="rId17"/>
          <a:stretch/>
        </p:blipFill>
        <p:spPr>
          <a:xfrm>
            <a:off x="7770240" y="4741200"/>
            <a:ext cx="1065960" cy="167400"/>
          </a:xfrm>
          <a:prstGeom prst="rect">
            <a:avLst/>
          </a:prstGeom>
          <a:ln>
            <a:noFill/>
          </a:ln>
        </p:spPr>
      </p:pic>
      <p:pic>
        <p:nvPicPr>
          <p:cNvPr id="72" name="Google Shape;87;p1" descr=""/>
          <p:cNvPicPr/>
          <p:nvPr/>
        </p:nvPicPr>
        <p:blipFill>
          <a:blip r:embed="rId18"/>
          <a:stretch/>
        </p:blipFill>
        <p:spPr>
          <a:xfrm>
            <a:off x="-1489320" y="3195000"/>
            <a:ext cx="2972160" cy="2972160"/>
          </a:xfrm>
          <a:prstGeom prst="rect">
            <a:avLst/>
          </a:prstGeom>
          <a:ln>
            <a:noFill/>
          </a:ln>
        </p:spPr>
      </p:pic>
      <p:pic>
        <p:nvPicPr>
          <p:cNvPr id="73" name="Google Shape;88;p1" descr=""/>
          <p:cNvPicPr/>
          <p:nvPr/>
        </p:nvPicPr>
        <p:blipFill>
          <a:blip r:embed="rId19"/>
          <a:stretch/>
        </p:blipFill>
        <p:spPr>
          <a:xfrm>
            <a:off x="8566200" y="717840"/>
            <a:ext cx="1367640" cy="1367640"/>
          </a:xfrm>
          <a:prstGeom prst="rect">
            <a:avLst/>
          </a:prstGeom>
          <a:ln>
            <a:noFill/>
          </a:ln>
        </p:spPr>
      </p:pic>
      <p:pic>
        <p:nvPicPr>
          <p:cNvPr id="74" name="Google Shape;89;p1" descr=""/>
          <p:cNvPicPr/>
          <p:nvPr/>
        </p:nvPicPr>
        <p:blipFill>
          <a:blip r:embed="rId20"/>
          <a:stretch/>
        </p:blipFill>
        <p:spPr>
          <a:xfrm>
            <a:off x="1763640" y="1055880"/>
            <a:ext cx="794880" cy="794880"/>
          </a:xfrm>
          <a:prstGeom prst="rect">
            <a:avLst/>
          </a:prstGeom>
          <a:ln>
            <a:noFill/>
          </a:ln>
        </p:spPr>
      </p:pic>
      <p:sp>
        <p:nvSpPr>
          <p:cNvPr id="75" name="CustomShape 17"/>
          <p:cNvSpPr/>
          <p:nvPr/>
        </p:nvSpPr>
        <p:spPr>
          <a:xfrm>
            <a:off x="2141280" y="1416600"/>
            <a:ext cx="4860000" cy="2091960"/>
          </a:xfrm>
          <a:prstGeom prst="roundRect">
            <a:avLst>
              <a:gd name="adj" fmla="val 7137"/>
            </a:avLst>
          </a:prstGeom>
          <a:solidFill>
            <a:srgbClr val="4702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8"/>
          <p:cNvSpPr/>
          <p:nvPr/>
        </p:nvSpPr>
        <p:spPr>
          <a:xfrm>
            <a:off x="2142000" y="1823040"/>
            <a:ext cx="4860000" cy="164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3200" spc="-1" strike="noStrike">
                <a:solidFill>
                  <a:srgbClr val="ffffff"/>
                </a:solidFill>
                <a:latin typeface="Nunito Sans"/>
                <a:ea typeface="Nunito Sans"/>
              </a:rPr>
              <a:t>Embedding based User Generated Content search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7" name="CustomShape 19"/>
          <p:cNvSpPr/>
          <p:nvPr/>
        </p:nvSpPr>
        <p:spPr>
          <a:xfrm>
            <a:off x="2178360" y="3666240"/>
            <a:ext cx="48600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" sz="2100" spc="-1" strike="noStrike">
                <a:solidFill>
                  <a:srgbClr val="ffffff"/>
                </a:solidFill>
                <a:latin typeface="Nunito Sans"/>
                <a:ea typeface="Nunito Sans"/>
              </a:rPr>
              <a:t>Команда проекта </a:t>
            </a:r>
            <a:endParaRPr b="0" lang="en-US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2100" spc="-1" strike="noStrike">
                <a:solidFill>
                  <a:srgbClr val="ffffff"/>
                </a:solidFill>
                <a:latin typeface="Nunito Sans"/>
                <a:ea typeface="Nunito Sans"/>
              </a:rPr>
              <a:t>ext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nodeType="with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97;p2" descr=""/>
          <p:cNvPicPr/>
          <p:nvPr/>
        </p:nvPicPr>
        <p:blipFill>
          <a:blip r:embed="rId1"/>
          <a:stretch/>
        </p:blipFill>
        <p:spPr>
          <a:xfrm>
            <a:off x="7770240" y="4741200"/>
            <a:ext cx="1065960" cy="167400"/>
          </a:xfrm>
          <a:prstGeom prst="rect">
            <a:avLst/>
          </a:prstGeom>
          <a:ln>
            <a:noFill/>
          </a:ln>
        </p:spPr>
      </p:pic>
      <p:pic>
        <p:nvPicPr>
          <p:cNvPr id="79" name="Google Shape;98;p2" descr=""/>
          <p:cNvPicPr/>
          <p:nvPr/>
        </p:nvPicPr>
        <p:blipFill>
          <a:blip r:embed="rId2"/>
          <a:stretch/>
        </p:blipFill>
        <p:spPr>
          <a:xfrm>
            <a:off x="-379800" y="4153680"/>
            <a:ext cx="1524240" cy="1524240"/>
          </a:xfrm>
          <a:prstGeom prst="rect">
            <a:avLst/>
          </a:prstGeom>
          <a:ln>
            <a:noFill/>
          </a:ln>
        </p:spPr>
      </p:pic>
      <p:pic>
        <p:nvPicPr>
          <p:cNvPr id="80" name="Google Shape;99;p2" descr=""/>
          <p:cNvPicPr/>
          <p:nvPr/>
        </p:nvPicPr>
        <p:blipFill>
          <a:blip r:embed="rId3"/>
          <a:stretch/>
        </p:blipFill>
        <p:spPr>
          <a:xfrm>
            <a:off x="8566200" y="717840"/>
            <a:ext cx="1367640" cy="1367640"/>
          </a:xfrm>
          <a:prstGeom prst="rect">
            <a:avLst/>
          </a:prstGeom>
          <a:ln>
            <a:noFill/>
          </a:ln>
        </p:spPr>
      </p:pic>
      <p:pic>
        <p:nvPicPr>
          <p:cNvPr id="81" name="Google Shape;100;p2" descr=""/>
          <p:cNvPicPr/>
          <p:nvPr/>
        </p:nvPicPr>
        <p:blipFill>
          <a:blip r:embed="rId4"/>
          <a:stretch/>
        </p:blipFill>
        <p:spPr>
          <a:xfrm>
            <a:off x="1101240" y="943200"/>
            <a:ext cx="381600" cy="38160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2141280" y="502200"/>
            <a:ext cx="4860000" cy="1160280"/>
          </a:xfrm>
          <a:prstGeom prst="roundRect">
            <a:avLst>
              <a:gd name="adj" fmla="val 7137"/>
            </a:avLst>
          </a:prstGeom>
          <a:solidFill>
            <a:srgbClr val="4702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2142000" y="680040"/>
            <a:ext cx="4860000" cy="7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3700" spc="-1" strike="noStrike">
                <a:solidFill>
                  <a:srgbClr val="ffffff"/>
                </a:solidFill>
                <a:latin typeface="Nunito Sans"/>
                <a:ea typeface="Nunito Sans"/>
              </a:rPr>
              <a:t>Проблема</a:t>
            </a:r>
            <a:endParaRPr b="0" lang="en-US" sz="37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2178360" y="2726280"/>
            <a:ext cx="486000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2100" spc="-1" strike="noStrike">
                <a:solidFill>
                  <a:srgbClr val="ffffff"/>
                </a:solidFill>
                <a:latin typeface="Nunito Sans"/>
                <a:ea typeface="Nunito Sans"/>
              </a:rPr>
              <a:t>J,exbvcz</a:t>
            </a:r>
            <a:endParaRPr b="0" lang="en-US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with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nodeType="with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5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108;p4" descr=""/>
          <p:cNvPicPr/>
          <p:nvPr/>
        </p:nvPicPr>
        <p:blipFill>
          <a:blip r:embed="rId1"/>
          <a:stretch/>
        </p:blipFill>
        <p:spPr>
          <a:xfrm>
            <a:off x="7770240" y="4741200"/>
            <a:ext cx="1065960" cy="167400"/>
          </a:xfrm>
          <a:prstGeom prst="rect">
            <a:avLst/>
          </a:prstGeom>
          <a:ln>
            <a:noFill/>
          </a:ln>
        </p:spPr>
      </p:pic>
      <p:pic>
        <p:nvPicPr>
          <p:cNvPr id="86" name="Google Shape;109;p4" descr=""/>
          <p:cNvPicPr/>
          <p:nvPr/>
        </p:nvPicPr>
        <p:blipFill>
          <a:blip r:embed="rId2"/>
          <a:stretch/>
        </p:blipFill>
        <p:spPr>
          <a:xfrm>
            <a:off x="8239680" y="2726280"/>
            <a:ext cx="1559160" cy="1559160"/>
          </a:xfrm>
          <a:prstGeom prst="rect">
            <a:avLst/>
          </a:prstGeom>
          <a:ln>
            <a:noFill/>
          </a:ln>
        </p:spPr>
      </p:pic>
      <p:pic>
        <p:nvPicPr>
          <p:cNvPr id="87" name="Google Shape;110;p4" descr=""/>
          <p:cNvPicPr/>
          <p:nvPr/>
        </p:nvPicPr>
        <p:blipFill>
          <a:blip r:embed="rId3"/>
          <a:stretch/>
        </p:blipFill>
        <p:spPr>
          <a:xfrm>
            <a:off x="8076960" y="437040"/>
            <a:ext cx="505080" cy="505080"/>
          </a:xfrm>
          <a:prstGeom prst="rect">
            <a:avLst/>
          </a:prstGeom>
          <a:ln>
            <a:noFill/>
          </a:ln>
        </p:spPr>
      </p:pic>
      <p:pic>
        <p:nvPicPr>
          <p:cNvPr id="88" name="Google Shape;111;p4" descr=""/>
          <p:cNvPicPr/>
          <p:nvPr/>
        </p:nvPicPr>
        <p:blipFill>
          <a:blip r:embed="rId4"/>
          <a:stretch/>
        </p:blipFill>
        <p:spPr>
          <a:xfrm>
            <a:off x="1086120" y="4352040"/>
            <a:ext cx="505080" cy="50508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2141280" y="502200"/>
            <a:ext cx="4860000" cy="1696320"/>
          </a:xfrm>
          <a:prstGeom prst="roundRect">
            <a:avLst>
              <a:gd name="adj" fmla="val 7137"/>
            </a:avLst>
          </a:prstGeom>
          <a:solidFill>
            <a:srgbClr val="4702d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2142000" y="680040"/>
            <a:ext cx="4860000" cy="131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3700" spc="-1" strike="noStrike">
                <a:solidFill>
                  <a:srgbClr val="ffffff"/>
                </a:solidFill>
                <a:latin typeface="Nunito Sans"/>
                <a:ea typeface="Nunito Sans"/>
              </a:rPr>
              <a:t>Экономическое обоснование</a:t>
            </a:r>
            <a:endParaRPr b="0" lang="en-US" sz="37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2178360" y="2726280"/>
            <a:ext cx="486000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2100" spc="-1" strike="noStrike">
                <a:solidFill>
                  <a:srgbClr val="ffffff"/>
                </a:solidFill>
                <a:latin typeface="Nunito Sans"/>
                <a:ea typeface="Nunito Sans"/>
              </a:rPr>
              <a:t>(на чём доходы или экономия/ </a:t>
            </a:r>
            <a:endParaRPr b="0" lang="en-US" sz="21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2100" spc="-1" strike="noStrike">
                <a:solidFill>
                  <a:srgbClr val="ffffff"/>
                </a:solidFill>
                <a:latin typeface="Nunito Sans"/>
                <a:ea typeface="Nunito Sans"/>
              </a:rPr>
              <a:t>на что расходы)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92" name="Google Shape;115;p4" descr=""/>
          <p:cNvPicPr/>
          <p:nvPr/>
        </p:nvPicPr>
        <p:blipFill>
          <a:blip r:embed="rId5"/>
          <a:stretch/>
        </p:blipFill>
        <p:spPr>
          <a:xfrm>
            <a:off x="307080" y="103320"/>
            <a:ext cx="576360" cy="57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with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5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nodeType="with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5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702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120;p5" descr=""/>
          <p:cNvPicPr/>
          <p:nvPr/>
        </p:nvPicPr>
        <p:blipFill>
          <a:blip r:embed="rId1"/>
          <a:stretch/>
        </p:blipFill>
        <p:spPr>
          <a:xfrm>
            <a:off x="7770240" y="4741200"/>
            <a:ext cx="1065960" cy="167400"/>
          </a:xfrm>
          <a:prstGeom prst="rect">
            <a:avLst/>
          </a:prstGeom>
          <a:ln>
            <a:noFill/>
          </a:ln>
        </p:spPr>
      </p:pic>
      <p:pic>
        <p:nvPicPr>
          <p:cNvPr id="94" name="Google Shape;121;p5" descr=""/>
          <p:cNvPicPr/>
          <p:nvPr/>
        </p:nvPicPr>
        <p:blipFill>
          <a:blip r:embed="rId2"/>
          <a:stretch/>
        </p:blipFill>
        <p:spPr>
          <a:xfrm>
            <a:off x="1416240" y="1096200"/>
            <a:ext cx="1559160" cy="1559160"/>
          </a:xfrm>
          <a:prstGeom prst="rect">
            <a:avLst/>
          </a:prstGeom>
          <a:ln>
            <a:noFill/>
          </a:ln>
        </p:spPr>
      </p:pic>
      <p:pic>
        <p:nvPicPr>
          <p:cNvPr id="95" name="Google Shape;122;p5" descr=""/>
          <p:cNvPicPr/>
          <p:nvPr/>
        </p:nvPicPr>
        <p:blipFill>
          <a:blip r:embed="rId3"/>
          <a:stretch/>
        </p:blipFill>
        <p:spPr>
          <a:xfrm>
            <a:off x="307080" y="3968640"/>
            <a:ext cx="505080" cy="505080"/>
          </a:xfrm>
          <a:prstGeom prst="rect">
            <a:avLst/>
          </a:prstGeom>
          <a:ln>
            <a:noFill/>
          </a:ln>
        </p:spPr>
      </p:pic>
      <p:pic>
        <p:nvPicPr>
          <p:cNvPr id="96" name="Google Shape;123;p5" descr=""/>
          <p:cNvPicPr/>
          <p:nvPr/>
        </p:nvPicPr>
        <p:blipFill>
          <a:blip r:embed="rId4"/>
          <a:stretch/>
        </p:blipFill>
        <p:spPr>
          <a:xfrm>
            <a:off x="3949920" y="4741200"/>
            <a:ext cx="1242360" cy="124236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2141280" y="1456200"/>
            <a:ext cx="4860000" cy="2898720"/>
          </a:xfrm>
          <a:prstGeom prst="roundRect">
            <a:avLst>
              <a:gd name="adj" fmla="val 713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2178360" y="644040"/>
            <a:ext cx="486000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ru" sz="2100" spc="-1" strike="noStrike">
                <a:solidFill>
                  <a:srgbClr val="ffffff"/>
                </a:solidFill>
                <a:latin typeface="Nunito Sans"/>
                <a:ea typeface="Nunito Sans"/>
              </a:rPr>
              <a:t>Прототип (видео)</a:t>
            </a:r>
            <a:endParaRPr b="0" lang="en-US" sz="2100" spc="-1" strike="noStrike">
              <a:latin typeface="Arial"/>
            </a:endParaRPr>
          </a:p>
        </p:txBody>
      </p:sp>
      <p:pic>
        <p:nvPicPr>
          <p:cNvPr id="99" name="Google Shape;126;p5" descr=""/>
          <p:cNvPicPr/>
          <p:nvPr/>
        </p:nvPicPr>
        <p:blipFill>
          <a:blip r:embed="rId5"/>
          <a:stretch/>
        </p:blipFill>
        <p:spPr>
          <a:xfrm>
            <a:off x="8026920" y="1999080"/>
            <a:ext cx="656280" cy="65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with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0" dur="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nodeType="withEffect" fill="hold" presetClass="emph" presetID="8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2" dur="5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2021-10-31T11:26:59Z</dcterms:modified>
  <cp:revision>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4</vt:i4>
  </property>
  <property fmtid="{D5CDD505-2E9C-101B-9397-08002B2CF9AE}" pid="7" name="PresentationFormat">
    <vt:lpwstr>Экран (16:9)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4</vt:i4>
  </property>
</Properties>
</file>